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6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A64D4-FC70-41E6-90B8-A641D4C6A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BD6463-1EC1-4954-9CF7-743C604E9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D974BA-1CDA-400B-ACBE-913BD3B9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0A5F4-B2A8-4AEB-BED4-F9EC5518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BF575F-2CAD-424B-869C-F6CBD3FC0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31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113F4-2D60-404B-9FE7-EDAA06D32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064A52-ACDF-44A4-B434-71F0F9BD9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D9F483-5BD7-432F-A7F1-530A96D3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C83173-37D1-4B52-9EF6-3A2A4613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5F7662-5718-4B6B-B483-6469913A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17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AF4892-24D3-4905-B31F-035C5D7BE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1A9397-AE2C-4324-9920-484220F347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F378A-D98B-444C-B7C1-B89DC879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850B01-8989-459D-B815-907EE4369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119BFD-A638-47FF-9865-F729B1A0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252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37ABFA-9FB1-4906-9EA8-1CA08C1DB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DECAB-4B6A-4E0A-BA58-BF11BAF2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D3ECCE-DAC5-4F54-94E9-C7EA841A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14E7A5-F892-4428-8592-AA2ABC012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9C2C6A-4494-4B80-A613-23EC521D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2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66A47-845A-4F0B-8D9B-BDE699AF9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21D4D4-12E8-4C30-9F8A-662B2BB41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A2F1D-444C-488B-A556-C94A66C54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1AC1DE-6F55-46DB-9C8B-E42A8A568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81AA7E-B4EF-4541-9F57-AF0C71036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08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10D7E-743E-4D53-BF8C-4EC861E4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B3E81D-4930-4D8F-B9AC-500B7B962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428F2F-29F1-4BD8-B83D-1C1DD4A4D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57F6BB-E541-42F5-A5C1-585C16B8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6A35732-431F-478A-B93B-317200611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FA84B7-3E9E-45D0-824B-E2E335C2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83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4CD0F-5EEA-49BB-9CAC-291C95D0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F9384A-32A1-43F7-BEDF-AEA0B2E00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8CA0EC-FDDE-497F-9307-1407493B9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CF4437-746B-4252-80FC-D6EEDBDEE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24F646B-712D-4F81-9F16-2E9BBF9E1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7ADDB2-83A9-4904-9214-00BF85FCC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57567A-876B-4950-8A10-71128F4A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4ED9DE-B3A7-4DA2-8E69-B3A737C3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83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6B2AE-52CC-4E6C-857F-56FF1471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A77722-CBDE-42CE-81E3-1EC4CC3F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9E4601-F777-4D04-88D8-27ED477B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11FF4A-5ECE-4E82-8894-EF8FAE98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122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825DBE-C79B-4737-852E-CED7EAE80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EA769F1-2866-4AF6-BA99-3B4146DA3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A74855-34CE-452A-8A7C-983B53B84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918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33E2B-2ED6-49E1-9F48-4E3B2B591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C5CBE-6BF3-427C-89ED-D5B9F2E7D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57B7FA-3CCE-4D8D-93C9-BADFB9482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C29814-9FAB-4F8E-B99D-24E22D62C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D8616A-3C36-4CC8-91D5-EE14F5D4B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5E9671-860B-4757-9CEA-0739B1D7F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69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B2B80-2BD2-4F32-A283-D72477C98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D1B9C6-00DE-4E0C-8C82-B93A183702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148CDB-9098-4C72-826A-FBE4A181C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54BF1C-FEC6-46C6-8375-9FF289F4B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1E76FF-BC6E-40C2-AD5F-07FC6AA5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B6B678-4893-44AF-B6AD-E14E8BAB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41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D7C2D1-C7BB-4239-9112-633056B28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4C9248-BA1B-48A9-BEE4-A1F84DB19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7ACD70-E2E7-4969-8ECC-C361016DA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6555F-68BD-4BEB-A2DB-E24DB6759A96}" type="datetimeFigureOut">
              <a:rPr lang="zh-CN" altLang="en-US" smtClean="0"/>
              <a:t>2021/7/24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F6B875-0378-4E49-A1F9-F7B8052BB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D0089C-061E-42BD-99AD-6ABC9390E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1CFD4-591E-48BB-9618-91FD2F2319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26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54BC2B-0D41-4759-A4EE-F6FA62537CD4}"/>
              </a:ext>
            </a:extLst>
          </p:cNvPr>
          <p:cNvSpPr txBox="1"/>
          <p:nvPr/>
        </p:nvSpPr>
        <p:spPr>
          <a:xfrm>
            <a:off x="568960" y="132643"/>
            <a:ext cx="958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Analog Circuit Topology Representation for Automated Synthesis and Optimization</a:t>
            </a:r>
          </a:p>
          <a:p>
            <a:r>
              <a:rPr lang="en-US" dirty="0">
                <a:solidFill>
                  <a:srgbClr val="FF0000"/>
                </a:solidFill>
              </a:rPr>
              <a:t>Journal of Microelectronics, Electronic Components and Materials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6BE27E-AABC-4EB1-8145-CBA07E96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78" y="778974"/>
            <a:ext cx="3230095" cy="33392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824CF2-1EBF-46D6-82ED-61FCADDA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34" y="4151335"/>
            <a:ext cx="3901174" cy="26132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EF8B05-43B3-417F-BB0F-51D6B33E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80" y="4444815"/>
            <a:ext cx="4731282" cy="13353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CD20EA-9BF4-47DA-A9CC-763C2B0AD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548" y="974379"/>
            <a:ext cx="4731282" cy="24546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88E866-27C2-423B-B0DA-B14C55072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7561" y="1113562"/>
            <a:ext cx="3874439" cy="222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22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0F34D31-4CC5-4DAA-B3B3-1276CC3B1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7" t="20252" r="14773" b="24855"/>
          <a:stretch/>
        </p:blipFill>
        <p:spPr>
          <a:xfrm>
            <a:off x="6379859" y="3429000"/>
            <a:ext cx="5214026" cy="28142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DE79B0-EC8B-4A94-8C67-FC66008E2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0" r="36456" b="25198"/>
          <a:stretch/>
        </p:blipFill>
        <p:spPr>
          <a:xfrm>
            <a:off x="673536" y="3429000"/>
            <a:ext cx="4547340" cy="28752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FE8648-6682-4B78-A4FF-705AFE35C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30" y="277821"/>
            <a:ext cx="2684976" cy="25847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FFBA1BC-2D39-4DE7-91FD-1D28C02D4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147" y="152599"/>
            <a:ext cx="3521283" cy="30681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AFD5B1F-0610-496E-9897-E7B0EAC77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607" y="172720"/>
            <a:ext cx="3275539" cy="28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1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07C7640-5CAC-4872-8F7F-08C15D139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974" y="56129"/>
            <a:ext cx="4019552" cy="301466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D084DCD-C2BB-4EF5-A0AE-73743C485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270" y="0"/>
            <a:ext cx="4169231" cy="31269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60B34FE-31E3-4730-82B8-033199932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912" y="3443870"/>
            <a:ext cx="8302887" cy="30146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6B2FCB-67E9-4B36-8FBA-34BFD30B44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7" b="35483"/>
          <a:stretch/>
        </p:blipFill>
        <p:spPr>
          <a:xfrm rot="16200000">
            <a:off x="-1648914" y="2433581"/>
            <a:ext cx="6059069" cy="19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3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E7B6185-87D9-4B0B-A696-614567768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645" y="0"/>
            <a:ext cx="4019551" cy="30146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0FD03D-C238-4724-9CEC-240C54838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41" y="75416"/>
            <a:ext cx="4019551" cy="30146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966F7B-F22D-44A3-9DA6-6285E01C1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698" y="3090079"/>
            <a:ext cx="7966911" cy="35677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8E0552-AB70-4997-990F-16DEBE4709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2" r="4014" b="45850"/>
          <a:stretch/>
        </p:blipFill>
        <p:spPr>
          <a:xfrm rot="16200000">
            <a:off x="-1995010" y="2443416"/>
            <a:ext cx="6460672" cy="19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C260757-CBFE-4E2C-9599-7DF697D8A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54" y="0"/>
            <a:ext cx="4546146" cy="34096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848FF2-7501-4116-823F-5744A860D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72" y="0"/>
            <a:ext cx="4546146" cy="34096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75E0CC-C2A1-4EA3-8B07-F6BA61040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28" y="3428999"/>
            <a:ext cx="7425607" cy="332030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284C0E-BD2A-4A97-A65F-1325FFC123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7" b="42269"/>
          <a:stretch/>
        </p:blipFill>
        <p:spPr>
          <a:xfrm rot="16200000">
            <a:off x="-2116119" y="2497930"/>
            <a:ext cx="6531373" cy="18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13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AAE7F1E-2F41-4461-9083-3634701B68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5" b="8221"/>
          <a:stretch/>
        </p:blipFill>
        <p:spPr>
          <a:xfrm>
            <a:off x="833534" y="55351"/>
            <a:ext cx="10524932" cy="674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2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17</Words>
  <Application>Microsoft Office PowerPoint</Application>
  <PresentationFormat>宽屏</PresentationFormat>
  <Paragraphs>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Pellerin Wang</dc:creator>
  <cp:lastModifiedBy>puhang</cp:lastModifiedBy>
  <cp:revision>7</cp:revision>
  <dcterms:created xsi:type="dcterms:W3CDTF">2021-07-23T17:54:08Z</dcterms:created>
  <dcterms:modified xsi:type="dcterms:W3CDTF">2021-07-24T02:03:32Z</dcterms:modified>
</cp:coreProperties>
</file>